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5400" b="1" dirty="0">
                <a:solidFill>
                  <a:srgbClr val="FF0000"/>
                </a:solidFill>
                <a:latin typeface="Bell MT" panose="02020503060305020303" pitchFamily="18" charset="0"/>
              </a:rPr>
              <a:t>G</a:t>
            </a:r>
            <a:r>
              <a:rPr sz="4800" dirty="0">
                <a:solidFill>
                  <a:schemeClr val="bg1"/>
                </a:solidFill>
                <a:latin typeface="Bell MT" panose="02020503060305020303" pitchFamily="18" charset="0"/>
              </a:rPr>
              <a:t>NS </a:t>
            </a:r>
            <a:r>
              <a:rPr sz="5400" dirty="0">
                <a:solidFill>
                  <a:srgbClr val="FF0000"/>
                </a:solidFill>
                <a:latin typeface="Bell MT" panose="02020503060305020303" pitchFamily="18" charset="0"/>
              </a:rPr>
              <a:t>H</a:t>
            </a:r>
            <a:r>
              <a:rPr sz="4800" dirty="0">
                <a:solidFill>
                  <a:schemeClr val="bg1"/>
                </a:solidFill>
                <a:latin typeface="Bell MT" panose="02020503060305020303" pitchFamily="18" charset="0"/>
              </a:rPr>
              <a:t>R </a:t>
            </a:r>
            <a:r>
              <a:rPr sz="5400" b="1" dirty="0">
                <a:solidFill>
                  <a:srgbClr val="FF0000"/>
                </a:solidFill>
                <a:latin typeface="Bell MT" panose="02020503060305020303" pitchFamily="18" charset="0"/>
              </a:rPr>
              <a:t>S</a:t>
            </a:r>
            <a:r>
              <a:rPr sz="4800" dirty="0">
                <a:solidFill>
                  <a:schemeClr val="bg1"/>
                </a:solidFill>
                <a:latin typeface="Bell MT" panose="02020503060305020303" pitchFamily="18" charset="0"/>
              </a:rPr>
              <a:t>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37100"/>
            <a:ext cx="8686800" cy="1389063"/>
          </a:xfrm>
        </p:spPr>
        <p:txBody>
          <a:bodyPr/>
          <a:lstStyle/>
          <a:p>
            <a:pPr marL="0" indent="0" algn="ctr">
              <a:buNone/>
            </a:pPr>
            <a:r>
              <a:rPr dirty="0">
                <a:solidFill>
                  <a:schemeClr val="bg1"/>
                </a:solidFill>
                <a:latin typeface="Algerian" panose="04020705040A02060702" pitchFamily="82" charset="0"/>
              </a:rPr>
              <a:t>Professional Workforce &amp; HR Management Services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6AC192-C91D-BF7C-5567-5B8394E25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972" y="955121"/>
            <a:ext cx="2789767" cy="41846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927100"/>
          </a:xfrm>
        </p:spPr>
        <p:txBody>
          <a:bodyPr>
            <a:normAutofit/>
          </a:bodyPr>
          <a:lstStyle/>
          <a:p>
            <a:r>
              <a:rPr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About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066800"/>
            <a:ext cx="8661400" cy="4419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GNS HR Solutions is a professional workforce management and human resource service provider committed to delivering reliable, efficient, and cost-effective manpower solutions across various industries. We specialize in providing skilled and unskilled manpower, recruitment services, staffing solutions, HR outsourcing, industrial labour supply, and legal compliance support.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Our objective is to bridge the gap between employers and talented workforce by providing qualified candidates who contribute to organizational growth and productivity. With a strong focus on quality, compliance, and customer satisfaction, we help businesses meet their workforce requirements efficiently.</a:t>
            </a:r>
          </a:p>
        </p:txBody>
      </p:sp>
      <p:pic>
        <p:nvPicPr>
          <p:cNvPr id="4" name="Picture 3" descr="GNS LOGO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1" y="-45720"/>
            <a:ext cx="741680" cy="1112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2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E5615F-8205-8FED-E326-B14A45D27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84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8AB855-11D1-68B3-2944-ACA27C33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77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0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AB8F41-3EBA-34CD-5016-4C14FB2CB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0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0B1DC-0F0B-7C0E-555B-00A2ABADC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41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1D13B7-DB54-062C-BD2C-30AB4C39B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D079AE-AA82-7EB0-AD3E-E42C54EDA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918" y="3076575"/>
            <a:ext cx="1049111" cy="12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4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570</TotalTime>
  <Words>112</Words>
  <Application>Microsoft Office PowerPoint</Application>
  <PresentationFormat>On-screen Show (4:3)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Algerian</vt:lpstr>
      <vt:lpstr>Angsana New</vt:lpstr>
      <vt:lpstr>Arial</vt:lpstr>
      <vt:lpstr>Bell MT</vt:lpstr>
      <vt:lpstr>Calibri</vt:lpstr>
      <vt:lpstr>Wingdings</vt:lpstr>
      <vt:lpstr>Office Theme</vt:lpstr>
      <vt:lpstr>GNS HR SOLUTIONS</vt:lpstr>
      <vt:lpstr>About Us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Prasad G S</cp:lastModifiedBy>
  <cp:revision>7</cp:revision>
  <dcterms:created xsi:type="dcterms:W3CDTF">2013-01-27T09:14:16Z</dcterms:created>
  <dcterms:modified xsi:type="dcterms:W3CDTF">2026-06-09T16:18:40Z</dcterms:modified>
  <cp:category/>
</cp:coreProperties>
</file>